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2399288" cy="43200638"/>
  <p:notesSz cx="7559675" cy="10691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6" charset="0"/>
      <a:defRPr kern="1200">
        <a:solidFill>
          <a:schemeClr val="tx1"/>
        </a:solidFill>
        <a:latin typeface="Arial" charset="0"/>
        <a:ea typeface="Microsoft YaHei" charset="-122"/>
        <a:cs typeface="+mn-cs"/>
      </a:defRPr>
    </a:lvl5pPr>
    <a:lvl6pPr marL="2286000" algn="l" defTabSz="914400" rtl="0" eaLnBrk="1" latinLnBrk="0" hangingPunct="1">
      <a:defRPr kern="1200">
        <a:solidFill>
          <a:schemeClr val="tx1"/>
        </a:solidFill>
        <a:latin typeface="Arial" charset="0"/>
        <a:ea typeface="Microsoft YaHei" charset="-122"/>
        <a:cs typeface="+mn-cs"/>
      </a:defRPr>
    </a:lvl6pPr>
    <a:lvl7pPr marL="2743200" algn="l" defTabSz="914400" rtl="0" eaLnBrk="1" latinLnBrk="0" hangingPunct="1">
      <a:defRPr kern="1200">
        <a:solidFill>
          <a:schemeClr val="tx1"/>
        </a:solidFill>
        <a:latin typeface="Arial" charset="0"/>
        <a:ea typeface="Microsoft YaHei" charset="-122"/>
        <a:cs typeface="+mn-cs"/>
      </a:defRPr>
    </a:lvl7pPr>
    <a:lvl8pPr marL="3200400" algn="l" defTabSz="914400" rtl="0" eaLnBrk="1" latinLnBrk="0" hangingPunct="1">
      <a:defRPr kern="1200">
        <a:solidFill>
          <a:schemeClr val="tx1"/>
        </a:solidFill>
        <a:latin typeface="Arial" charset="0"/>
        <a:ea typeface="Microsoft YaHei" charset="-122"/>
        <a:cs typeface="+mn-cs"/>
      </a:defRPr>
    </a:lvl8pPr>
    <a:lvl9pPr marL="3657600" algn="l" defTabSz="914400" rtl="0" eaLnBrk="1" latinLnBrk="0" hangingPunct="1">
      <a:defRPr kern="1200">
        <a:solidFill>
          <a:schemeClr val="tx1"/>
        </a:solidFill>
        <a:latin typeface="Arial" charset="0"/>
        <a:ea typeface="Microsoft YaHei"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3" d="100"/>
          <a:sy n="13" d="100"/>
        </p:scale>
        <p:origin x="-1982" y="-58"/>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0"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zh-TW" altLang="zh-TW"/>
          </a:p>
        </p:txBody>
      </p:sp>
      <p:sp>
        <p:nvSpPr>
          <p:cNvPr id="2051"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tabLst>
                <a:tab pos="449263" algn="l"/>
                <a:tab pos="898525" algn="l"/>
                <a:tab pos="1347788" algn="l"/>
                <a:tab pos="1797050" algn="l"/>
                <a:tab pos="2246313" algn="l"/>
                <a:tab pos="2695575" algn="l"/>
                <a:tab pos="3144838" algn="l"/>
              </a:tabLst>
              <a:defRPr sz="1400">
                <a:solidFill>
                  <a:srgbClr val="000000"/>
                </a:solidFill>
                <a:latin typeface="Times New Roman" pitchFamily="16" charset="0"/>
              </a:defRPr>
            </a:lvl1pPr>
          </a:lstStyle>
          <a:p>
            <a:endParaRPr lang="en-US"/>
          </a:p>
        </p:txBody>
      </p:sp>
      <p:sp>
        <p:nvSpPr>
          <p:cNvPr id="2052"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tabLst>
                <a:tab pos="449263" algn="l"/>
                <a:tab pos="898525" algn="l"/>
                <a:tab pos="1347788" algn="l"/>
                <a:tab pos="1797050" algn="l"/>
                <a:tab pos="2246313" algn="l"/>
                <a:tab pos="2695575" algn="l"/>
                <a:tab pos="3144838" algn="l"/>
              </a:tabLst>
              <a:defRPr sz="1400">
                <a:solidFill>
                  <a:srgbClr val="000000"/>
                </a:solidFill>
                <a:latin typeface="Times New Roman" pitchFamily="16" charset="0"/>
              </a:defRPr>
            </a:lvl1pPr>
          </a:lstStyle>
          <a:p>
            <a:endParaRPr lang="en-US"/>
          </a:p>
        </p:txBody>
      </p:sp>
      <p:sp>
        <p:nvSpPr>
          <p:cNvPr id="2053"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tabLst>
                <a:tab pos="449263" algn="l"/>
                <a:tab pos="898525" algn="l"/>
                <a:tab pos="1347788" algn="l"/>
                <a:tab pos="1797050" algn="l"/>
                <a:tab pos="2246313" algn="l"/>
                <a:tab pos="2695575" algn="l"/>
                <a:tab pos="3144838" algn="l"/>
              </a:tabLst>
              <a:defRPr sz="1400">
                <a:solidFill>
                  <a:srgbClr val="000000"/>
                </a:solidFill>
                <a:latin typeface="Times New Roman" pitchFamily="16" charset="0"/>
              </a:defRPr>
            </a:lvl1pPr>
          </a:lstStyle>
          <a:p>
            <a:endParaRPr lang="en-US"/>
          </a:p>
        </p:txBody>
      </p:sp>
      <p:sp>
        <p:nvSpPr>
          <p:cNvPr id="2054"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tabLst>
                <a:tab pos="449263" algn="l"/>
                <a:tab pos="898525" algn="l"/>
                <a:tab pos="1347788" algn="l"/>
                <a:tab pos="1797050" algn="l"/>
                <a:tab pos="2246313" algn="l"/>
                <a:tab pos="2695575" algn="l"/>
                <a:tab pos="3144838" algn="l"/>
              </a:tabLst>
              <a:defRPr sz="1400">
                <a:solidFill>
                  <a:srgbClr val="000000"/>
                </a:solidFill>
                <a:latin typeface="Times New Roman" pitchFamily="16" charset="0"/>
              </a:defRPr>
            </a:lvl1pPr>
          </a:lstStyle>
          <a:p>
            <a:fld id="{04F60BA3-CADC-4FE6-8332-18E59C12787E}" type="slidenum">
              <a:rPr lang="en-US"/>
              <a:pPr/>
              <a:t>‹#›</a:t>
            </a:fld>
            <a:endParaRPr lang="en-US"/>
          </a:p>
        </p:txBody>
      </p:sp>
    </p:spTree>
    <p:extLst>
      <p:ext uri="{BB962C8B-B14F-4D97-AF65-F5344CB8AC3E}">
        <p14:creationId xmlns:p14="http://schemas.microsoft.com/office/powerpoint/2010/main" val="2681071281"/>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9E66B0D-D5EC-49CF-BDF2-E4D5745FDDFF}" type="slidenum">
              <a:rPr lang="en-US"/>
              <a:pPr/>
              <a:t>1</a:t>
            </a:fld>
            <a:endParaRPr lang="en-US"/>
          </a:p>
        </p:txBody>
      </p:sp>
      <p:sp>
        <p:nvSpPr>
          <p:cNvPr id="4097" name="Rectangle 1"/>
          <p:cNvSpPr txBox="1">
            <a:spLocks noGrp="1" noRot="1" noChangeAspect="1" noChangeArrowheads="1"/>
          </p:cNvSpPr>
          <p:nvPr>
            <p:ph type="sldImg"/>
          </p:nvPr>
        </p:nvSpPr>
        <p:spPr bwMode="auto">
          <a:xfrm>
            <a:off x="2276475" y="812800"/>
            <a:ext cx="3005138"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TW" altLang="zh-TW"/>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2430463" y="13420725"/>
            <a:ext cx="27538362" cy="9259888"/>
          </a:xfrm>
        </p:spPr>
        <p:txBody>
          <a:bodyPr/>
          <a:lstStyle/>
          <a:p>
            <a:r>
              <a:rPr lang="zh-TW" altLang="en-US"/>
              <a:t>按一下以編輯母片標題樣式</a:t>
            </a:r>
          </a:p>
        </p:txBody>
      </p:sp>
      <p:sp>
        <p:nvSpPr>
          <p:cNvPr id="3" name="副標題 2"/>
          <p:cNvSpPr>
            <a:spLocks noGrp="1"/>
          </p:cNvSpPr>
          <p:nvPr>
            <p:ph type="subTitle" idx="1"/>
          </p:nvPr>
        </p:nvSpPr>
        <p:spPr>
          <a:xfrm>
            <a:off x="4859338" y="24480838"/>
            <a:ext cx="22680612" cy="110394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日期版面配置區 3"/>
          <p:cNvSpPr>
            <a:spLocks noGrp="1"/>
          </p:cNvSpPr>
          <p:nvPr>
            <p:ph type="dt" idx="10"/>
          </p:nvPr>
        </p:nvSpPr>
        <p:spPr/>
        <p:txBody>
          <a:bodyPr/>
          <a:lstStyle>
            <a:lvl1pPr>
              <a:defRPr/>
            </a:lvl1pPr>
          </a:lstStyle>
          <a:p>
            <a:endParaRPr lang="en-US"/>
          </a:p>
        </p:txBody>
      </p:sp>
      <p:sp>
        <p:nvSpPr>
          <p:cNvPr id="5" name="頁尾版面配置區 4"/>
          <p:cNvSpPr>
            <a:spLocks noGrp="1"/>
          </p:cNvSpPr>
          <p:nvPr>
            <p:ph type="ftr" idx="11"/>
          </p:nvPr>
        </p:nvSpPr>
        <p:spPr/>
        <p:txBody>
          <a:bodyPr/>
          <a:lstStyle>
            <a:lvl1pPr>
              <a:defRPr/>
            </a:lvl1pPr>
          </a:lstStyle>
          <a:p>
            <a:endParaRPr lang="en-US"/>
          </a:p>
        </p:txBody>
      </p:sp>
      <p:sp>
        <p:nvSpPr>
          <p:cNvPr id="6" name="投影片編號版面配置區 5"/>
          <p:cNvSpPr>
            <a:spLocks noGrp="1"/>
          </p:cNvSpPr>
          <p:nvPr>
            <p:ph type="sldNum" idx="12"/>
          </p:nvPr>
        </p:nvSpPr>
        <p:spPr/>
        <p:txBody>
          <a:bodyPr/>
          <a:lstStyle>
            <a:lvl1pPr>
              <a:defRPr/>
            </a:lvl1pPr>
          </a:lstStyle>
          <a:p>
            <a:fld id="{965F667F-0952-46A9-8D59-F35B83F57371}" type="slidenum">
              <a:rPr lang="en-US"/>
              <a:pPr/>
              <a:t>‹#›</a:t>
            </a:fld>
            <a:endParaRPr lang="en-US"/>
          </a:p>
        </p:txBody>
      </p:sp>
    </p:spTree>
    <p:extLst>
      <p:ext uri="{BB962C8B-B14F-4D97-AF65-F5344CB8AC3E}">
        <p14:creationId xmlns:p14="http://schemas.microsoft.com/office/powerpoint/2010/main" val="2199579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idx="10"/>
          </p:nvPr>
        </p:nvSpPr>
        <p:spPr/>
        <p:txBody>
          <a:bodyPr/>
          <a:lstStyle>
            <a:lvl1pPr>
              <a:defRPr/>
            </a:lvl1pPr>
          </a:lstStyle>
          <a:p>
            <a:endParaRPr lang="en-US"/>
          </a:p>
        </p:txBody>
      </p:sp>
      <p:sp>
        <p:nvSpPr>
          <p:cNvPr id="5" name="頁尾版面配置區 4"/>
          <p:cNvSpPr>
            <a:spLocks noGrp="1"/>
          </p:cNvSpPr>
          <p:nvPr>
            <p:ph type="ftr" idx="11"/>
          </p:nvPr>
        </p:nvSpPr>
        <p:spPr/>
        <p:txBody>
          <a:bodyPr/>
          <a:lstStyle>
            <a:lvl1pPr>
              <a:defRPr/>
            </a:lvl1pPr>
          </a:lstStyle>
          <a:p>
            <a:endParaRPr lang="en-US"/>
          </a:p>
        </p:txBody>
      </p:sp>
      <p:sp>
        <p:nvSpPr>
          <p:cNvPr id="6" name="投影片編號版面配置區 5"/>
          <p:cNvSpPr>
            <a:spLocks noGrp="1"/>
          </p:cNvSpPr>
          <p:nvPr>
            <p:ph type="sldNum" idx="12"/>
          </p:nvPr>
        </p:nvSpPr>
        <p:spPr/>
        <p:txBody>
          <a:bodyPr/>
          <a:lstStyle>
            <a:lvl1pPr>
              <a:defRPr/>
            </a:lvl1pPr>
          </a:lstStyle>
          <a:p>
            <a:fld id="{C6E106E9-A20D-4270-81BD-9428C5DBB0E3}" type="slidenum">
              <a:rPr lang="en-US"/>
              <a:pPr/>
              <a:t>‹#›</a:t>
            </a:fld>
            <a:endParaRPr lang="en-US"/>
          </a:p>
        </p:txBody>
      </p:sp>
    </p:spTree>
    <p:extLst>
      <p:ext uri="{BB962C8B-B14F-4D97-AF65-F5344CB8AC3E}">
        <p14:creationId xmlns:p14="http://schemas.microsoft.com/office/powerpoint/2010/main" val="3865176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2559050" y="27760613"/>
            <a:ext cx="27539950" cy="8580437"/>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2559050" y="18310225"/>
            <a:ext cx="27539950" cy="945038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p:cNvSpPr>
            <a:spLocks noGrp="1"/>
          </p:cNvSpPr>
          <p:nvPr>
            <p:ph type="dt" idx="10"/>
          </p:nvPr>
        </p:nvSpPr>
        <p:spPr/>
        <p:txBody>
          <a:bodyPr/>
          <a:lstStyle>
            <a:lvl1pPr>
              <a:defRPr/>
            </a:lvl1pPr>
          </a:lstStyle>
          <a:p>
            <a:endParaRPr lang="en-US"/>
          </a:p>
        </p:txBody>
      </p:sp>
      <p:sp>
        <p:nvSpPr>
          <p:cNvPr id="5" name="頁尾版面配置區 4"/>
          <p:cNvSpPr>
            <a:spLocks noGrp="1"/>
          </p:cNvSpPr>
          <p:nvPr>
            <p:ph type="ftr" idx="11"/>
          </p:nvPr>
        </p:nvSpPr>
        <p:spPr/>
        <p:txBody>
          <a:bodyPr/>
          <a:lstStyle>
            <a:lvl1pPr>
              <a:defRPr/>
            </a:lvl1pPr>
          </a:lstStyle>
          <a:p>
            <a:endParaRPr lang="en-US"/>
          </a:p>
        </p:txBody>
      </p:sp>
      <p:sp>
        <p:nvSpPr>
          <p:cNvPr id="6" name="投影片編號版面配置區 5"/>
          <p:cNvSpPr>
            <a:spLocks noGrp="1"/>
          </p:cNvSpPr>
          <p:nvPr>
            <p:ph type="sldNum" idx="12"/>
          </p:nvPr>
        </p:nvSpPr>
        <p:spPr/>
        <p:txBody>
          <a:bodyPr/>
          <a:lstStyle>
            <a:lvl1pPr>
              <a:defRPr/>
            </a:lvl1pPr>
          </a:lstStyle>
          <a:p>
            <a:fld id="{17F51B1C-B0BB-4B1E-9978-AE69C5BB7860}" type="slidenum">
              <a:rPr lang="en-US"/>
              <a:pPr/>
              <a:t>‹#›</a:t>
            </a:fld>
            <a:endParaRPr lang="en-US"/>
          </a:p>
        </p:txBody>
      </p:sp>
    </p:spTree>
    <p:extLst>
      <p:ext uri="{BB962C8B-B14F-4D97-AF65-F5344CB8AC3E}">
        <p14:creationId xmlns:p14="http://schemas.microsoft.com/office/powerpoint/2010/main" val="355709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1619250" y="10109200"/>
            <a:ext cx="14501813" cy="25053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16273463" y="10109200"/>
            <a:ext cx="14503400" cy="25053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idx="10"/>
          </p:nvPr>
        </p:nvSpPr>
        <p:spPr/>
        <p:txBody>
          <a:bodyPr/>
          <a:lstStyle>
            <a:lvl1pPr>
              <a:defRPr/>
            </a:lvl1pPr>
          </a:lstStyle>
          <a:p>
            <a:endParaRPr lang="en-US"/>
          </a:p>
        </p:txBody>
      </p:sp>
      <p:sp>
        <p:nvSpPr>
          <p:cNvPr id="6" name="頁尾版面配置區 5"/>
          <p:cNvSpPr>
            <a:spLocks noGrp="1"/>
          </p:cNvSpPr>
          <p:nvPr>
            <p:ph type="ftr" idx="11"/>
          </p:nvPr>
        </p:nvSpPr>
        <p:spPr/>
        <p:txBody>
          <a:bodyPr/>
          <a:lstStyle>
            <a:lvl1pPr>
              <a:defRPr/>
            </a:lvl1pPr>
          </a:lstStyle>
          <a:p>
            <a:endParaRPr lang="en-US"/>
          </a:p>
        </p:txBody>
      </p:sp>
      <p:sp>
        <p:nvSpPr>
          <p:cNvPr id="7" name="投影片編號版面配置區 6"/>
          <p:cNvSpPr>
            <a:spLocks noGrp="1"/>
          </p:cNvSpPr>
          <p:nvPr>
            <p:ph type="sldNum" idx="12"/>
          </p:nvPr>
        </p:nvSpPr>
        <p:spPr/>
        <p:txBody>
          <a:bodyPr/>
          <a:lstStyle>
            <a:lvl1pPr>
              <a:defRPr/>
            </a:lvl1pPr>
          </a:lstStyle>
          <a:p>
            <a:fld id="{A614FB64-A3A9-4762-970A-DD0244D190EE}" type="slidenum">
              <a:rPr lang="en-US"/>
              <a:pPr/>
              <a:t>‹#›</a:t>
            </a:fld>
            <a:endParaRPr lang="en-US"/>
          </a:p>
        </p:txBody>
      </p:sp>
    </p:spTree>
    <p:extLst>
      <p:ext uri="{BB962C8B-B14F-4D97-AF65-F5344CB8AC3E}">
        <p14:creationId xmlns:p14="http://schemas.microsoft.com/office/powerpoint/2010/main" val="4225543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1619250" y="1730375"/>
            <a:ext cx="29160788" cy="7199313"/>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1619250" y="9669463"/>
            <a:ext cx="14316075" cy="40306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1619250" y="13700125"/>
            <a:ext cx="14316075" cy="2489041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16457613" y="9669463"/>
            <a:ext cx="14322425" cy="40306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16457613" y="13700125"/>
            <a:ext cx="14322425" cy="2489041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idx="10"/>
          </p:nvPr>
        </p:nvSpPr>
        <p:spPr/>
        <p:txBody>
          <a:bodyPr/>
          <a:lstStyle>
            <a:lvl1pPr>
              <a:defRPr/>
            </a:lvl1pPr>
          </a:lstStyle>
          <a:p>
            <a:endParaRPr lang="en-US"/>
          </a:p>
        </p:txBody>
      </p:sp>
      <p:sp>
        <p:nvSpPr>
          <p:cNvPr id="8" name="頁尾版面配置區 7"/>
          <p:cNvSpPr>
            <a:spLocks noGrp="1"/>
          </p:cNvSpPr>
          <p:nvPr>
            <p:ph type="ftr" idx="11"/>
          </p:nvPr>
        </p:nvSpPr>
        <p:spPr/>
        <p:txBody>
          <a:bodyPr/>
          <a:lstStyle>
            <a:lvl1pPr>
              <a:defRPr/>
            </a:lvl1pPr>
          </a:lstStyle>
          <a:p>
            <a:endParaRPr lang="en-US"/>
          </a:p>
        </p:txBody>
      </p:sp>
      <p:sp>
        <p:nvSpPr>
          <p:cNvPr id="9" name="投影片編號版面配置區 8"/>
          <p:cNvSpPr>
            <a:spLocks noGrp="1"/>
          </p:cNvSpPr>
          <p:nvPr>
            <p:ph type="sldNum" idx="12"/>
          </p:nvPr>
        </p:nvSpPr>
        <p:spPr/>
        <p:txBody>
          <a:bodyPr/>
          <a:lstStyle>
            <a:lvl1pPr>
              <a:defRPr/>
            </a:lvl1pPr>
          </a:lstStyle>
          <a:p>
            <a:fld id="{7474773E-2C98-42C7-8E1F-AB9F02B8B3D3}" type="slidenum">
              <a:rPr lang="en-US"/>
              <a:pPr/>
              <a:t>‹#›</a:t>
            </a:fld>
            <a:endParaRPr lang="en-US"/>
          </a:p>
        </p:txBody>
      </p:sp>
    </p:spTree>
    <p:extLst>
      <p:ext uri="{BB962C8B-B14F-4D97-AF65-F5344CB8AC3E}">
        <p14:creationId xmlns:p14="http://schemas.microsoft.com/office/powerpoint/2010/main" val="1736230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idx="10"/>
          </p:nvPr>
        </p:nvSpPr>
        <p:spPr/>
        <p:txBody>
          <a:bodyPr/>
          <a:lstStyle>
            <a:lvl1pPr>
              <a:defRPr/>
            </a:lvl1pPr>
          </a:lstStyle>
          <a:p>
            <a:endParaRPr lang="en-US"/>
          </a:p>
        </p:txBody>
      </p:sp>
      <p:sp>
        <p:nvSpPr>
          <p:cNvPr id="4" name="頁尾版面配置區 3"/>
          <p:cNvSpPr>
            <a:spLocks noGrp="1"/>
          </p:cNvSpPr>
          <p:nvPr>
            <p:ph type="ftr" idx="11"/>
          </p:nvPr>
        </p:nvSpPr>
        <p:spPr/>
        <p:txBody>
          <a:bodyPr/>
          <a:lstStyle>
            <a:lvl1pPr>
              <a:defRPr/>
            </a:lvl1pPr>
          </a:lstStyle>
          <a:p>
            <a:endParaRPr lang="en-US"/>
          </a:p>
        </p:txBody>
      </p:sp>
      <p:sp>
        <p:nvSpPr>
          <p:cNvPr id="5" name="投影片編號版面配置區 4"/>
          <p:cNvSpPr>
            <a:spLocks noGrp="1"/>
          </p:cNvSpPr>
          <p:nvPr>
            <p:ph type="sldNum" idx="12"/>
          </p:nvPr>
        </p:nvSpPr>
        <p:spPr/>
        <p:txBody>
          <a:bodyPr/>
          <a:lstStyle>
            <a:lvl1pPr>
              <a:defRPr/>
            </a:lvl1pPr>
          </a:lstStyle>
          <a:p>
            <a:fld id="{C2F8F7FC-0AA3-43ED-A89C-F78198CD0F92}" type="slidenum">
              <a:rPr lang="en-US"/>
              <a:pPr/>
              <a:t>‹#›</a:t>
            </a:fld>
            <a:endParaRPr lang="en-US"/>
          </a:p>
        </p:txBody>
      </p:sp>
    </p:spTree>
    <p:extLst>
      <p:ext uri="{BB962C8B-B14F-4D97-AF65-F5344CB8AC3E}">
        <p14:creationId xmlns:p14="http://schemas.microsoft.com/office/powerpoint/2010/main" val="297835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idx="10"/>
          </p:nvPr>
        </p:nvSpPr>
        <p:spPr/>
        <p:txBody>
          <a:bodyPr/>
          <a:lstStyle>
            <a:lvl1pPr>
              <a:defRPr/>
            </a:lvl1pPr>
          </a:lstStyle>
          <a:p>
            <a:endParaRPr lang="en-US"/>
          </a:p>
        </p:txBody>
      </p:sp>
      <p:sp>
        <p:nvSpPr>
          <p:cNvPr id="3" name="頁尾版面配置區 2"/>
          <p:cNvSpPr>
            <a:spLocks noGrp="1"/>
          </p:cNvSpPr>
          <p:nvPr>
            <p:ph type="ftr" idx="11"/>
          </p:nvPr>
        </p:nvSpPr>
        <p:spPr/>
        <p:txBody>
          <a:bodyPr/>
          <a:lstStyle>
            <a:lvl1pPr>
              <a:defRPr/>
            </a:lvl1pPr>
          </a:lstStyle>
          <a:p>
            <a:endParaRPr lang="en-US"/>
          </a:p>
        </p:txBody>
      </p:sp>
      <p:sp>
        <p:nvSpPr>
          <p:cNvPr id="4" name="投影片編號版面配置區 3"/>
          <p:cNvSpPr>
            <a:spLocks noGrp="1"/>
          </p:cNvSpPr>
          <p:nvPr>
            <p:ph type="sldNum" idx="12"/>
          </p:nvPr>
        </p:nvSpPr>
        <p:spPr/>
        <p:txBody>
          <a:bodyPr/>
          <a:lstStyle>
            <a:lvl1pPr>
              <a:defRPr/>
            </a:lvl1pPr>
          </a:lstStyle>
          <a:p>
            <a:fld id="{30CEC606-ED2E-4538-ADAB-230F979DCFB0}" type="slidenum">
              <a:rPr lang="en-US"/>
              <a:pPr/>
              <a:t>‹#›</a:t>
            </a:fld>
            <a:endParaRPr lang="en-US"/>
          </a:p>
        </p:txBody>
      </p:sp>
    </p:spTree>
    <p:extLst>
      <p:ext uri="{BB962C8B-B14F-4D97-AF65-F5344CB8AC3E}">
        <p14:creationId xmlns:p14="http://schemas.microsoft.com/office/powerpoint/2010/main" val="131788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1619250" y="1719263"/>
            <a:ext cx="10660063" cy="73215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12666663" y="1719263"/>
            <a:ext cx="18113375" cy="368712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1619250" y="9040813"/>
            <a:ext cx="10660063" cy="295497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idx="10"/>
          </p:nvPr>
        </p:nvSpPr>
        <p:spPr/>
        <p:txBody>
          <a:bodyPr/>
          <a:lstStyle>
            <a:lvl1pPr>
              <a:defRPr/>
            </a:lvl1pPr>
          </a:lstStyle>
          <a:p>
            <a:endParaRPr lang="en-US"/>
          </a:p>
        </p:txBody>
      </p:sp>
      <p:sp>
        <p:nvSpPr>
          <p:cNvPr id="6" name="頁尾版面配置區 5"/>
          <p:cNvSpPr>
            <a:spLocks noGrp="1"/>
          </p:cNvSpPr>
          <p:nvPr>
            <p:ph type="ftr" idx="11"/>
          </p:nvPr>
        </p:nvSpPr>
        <p:spPr/>
        <p:txBody>
          <a:bodyPr/>
          <a:lstStyle>
            <a:lvl1pPr>
              <a:defRPr/>
            </a:lvl1pPr>
          </a:lstStyle>
          <a:p>
            <a:endParaRPr lang="en-US"/>
          </a:p>
        </p:txBody>
      </p:sp>
      <p:sp>
        <p:nvSpPr>
          <p:cNvPr id="7" name="投影片編號版面配置區 6"/>
          <p:cNvSpPr>
            <a:spLocks noGrp="1"/>
          </p:cNvSpPr>
          <p:nvPr>
            <p:ph type="sldNum" idx="12"/>
          </p:nvPr>
        </p:nvSpPr>
        <p:spPr/>
        <p:txBody>
          <a:bodyPr/>
          <a:lstStyle>
            <a:lvl1pPr>
              <a:defRPr/>
            </a:lvl1pPr>
          </a:lstStyle>
          <a:p>
            <a:fld id="{3C51CC1F-683A-48E1-B213-FA3E20EC3176}" type="slidenum">
              <a:rPr lang="en-US"/>
              <a:pPr/>
              <a:t>‹#›</a:t>
            </a:fld>
            <a:endParaRPr lang="en-US"/>
          </a:p>
        </p:txBody>
      </p:sp>
    </p:spTree>
    <p:extLst>
      <p:ext uri="{BB962C8B-B14F-4D97-AF65-F5344CB8AC3E}">
        <p14:creationId xmlns:p14="http://schemas.microsoft.com/office/powerpoint/2010/main" val="3935114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6350000" y="30240288"/>
            <a:ext cx="19440525" cy="3570287"/>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6350000" y="3860800"/>
            <a:ext cx="19440525" cy="259191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6350000" y="33810575"/>
            <a:ext cx="19440525" cy="50704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idx="10"/>
          </p:nvPr>
        </p:nvSpPr>
        <p:spPr/>
        <p:txBody>
          <a:bodyPr/>
          <a:lstStyle>
            <a:lvl1pPr>
              <a:defRPr/>
            </a:lvl1pPr>
          </a:lstStyle>
          <a:p>
            <a:endParaRPr lang="en-US"/>
          </a:p>
        </p:txBody>
      </p:sp>
      <p:sp>
        <p:nvSpPr>
          <p:cNvPr id="6" name="頁尾版面配置區 5"/>
          <p:cNvSpPr>
            <a:spLocks noGrp="1"/>
          </p:cNvSpPr>
          <p:nvPr>
            <p:ph type="ftr" idx="11"/>
          </p:nvPr>
        </p:nvSpPr>
        <p:spPr/>
        <p:txBody>
          <a:bodyPr/>
          <a:lstStyle>
            <a:lvl1pPr>
              <a:defRPr/>
            </a:lvl1pPr>
          </a:lstStyle>
          <a:p>
            <a:endParaRPr lang="en-US"/>
          </a:p>
        </p:txBody>
      </p:sp>
      <p:sp>
        <p:nvSpPr>
          <p:cNvPr id="7" name="投影片編號版面配置區 6"/>
          <p:cNvSpPr>
            <a:spLocks noGrp="1"/>
          </p:cNvSpPr>
          <p:nvPr>
            <p:ph type="sldNum" idx="12"/>
          </p:nvPr>
        </p:nvSpPr>
        <p:spPr/>
        <p:txBody>
          <a:bodyPr/>
          <a:lstStyle>
            <a:lvl1pPr>
              <a:defRPr/>
            </a:lvl1pPr>
          </a:lstStyle>
          <a:p>
            <a:fld id="{FF17BBD3-D83D-4459-B2DC-1F7B74A79CF8}" type="slidenum">
              <a:rPr lang="en-US"/>
              <a:pPr/>
              <a:t>‹#›</a:t>
            </a:fld>
            <a:endParaRPr lang="en-US"/>
          </a:p>
        </p:txBody>
      </p:sp>
    </p:spTree>
    <p:extLst>
      <p:ext uri="{BB962C8B-B14F-4D97-AF65-F5344CB8AC3E}">
        <p14:creationId xmlns:p14="http://schemas.microsoft.com/office/powerpoint/2010/main" val="3810440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idx="10"/>
          </p:nvPr>
        </p:nvSpPr>
        <p:spPr/>
        <p:txBody>
          <a:bodyPr/>
          <a:lstStyle>
            <a:lvl1pPr>
              <a:defRPr/>
            </a:lvl1pPr>
          </a:lstStyle>
          <a:p>
            <a:endParaRPr lang="en-US"/>
          </a:p>
        </p:txBody>
      </p:sp>
      <p:sp>
        <p:nvSpPr>
          <p:cNvPr id="5" name="頁尾版面配置區 4"/>
          <p:cNvSpPr>
            <a:spLocks noGrp="1"/>
          </p:cNvSpPr>
          <p:nvPr>
            <p:ph type="ftr" idx="11"/>
          </p:nvPr>
        </p:nvSpPr>
        <p:spPr/>
        <p:txBody>
          <a:bodyPr/>
          <a:lstStyle>
            <a:lvl1pPr>
              <a:defRPr/>
            </a:lvl1pPr>
          </a:lstStyle>
          <a:p>
            <a:endParaRPr lang="en-US"/>
          </a:p>
        </p:txBody>
      </p:sp>
      <p:sp>
        <p:nvSpPr>
          <p:cNvPr id="6" name="投影片編號版面配置區 5"/>
          <p:cNvSpPr>
            <a:spLocks noGrp="1"/>
          </p:cNvSpPr>
          <p:nvPr>
            <p:ph type="sldNum" idx="12"/>
          </p:nvPr>
        </p:nvSpPr>
        <p:spPr/>
        <p:txBody>
          <a:bodyPr/>
          <a:lstStyle>
            <a:lvl1pPr>
              <a:defRPr/>
            </a:lvl1pPr>
          </a:lstStyle>
          <a:p>
            <a:fld id="{9DCA0A29-C3A7-4220-8C8F-F3009A687171}" type="slidenum">
              <a:rPr lang="en-US"/>
              <a:pPr/>
              <a:t>‹#›</a:t>
            </a:fld>
            <a:endParaRPr lang="en-US"/>
          </a:p>
        </p:txBody>
      </p:sp>
    </p:spTree>
    <p:extLst>
      <p:ext uri="{BB962C8B-B14F-4D97-AF65-F5344CB8AC3E}">
        <p14:creationId xmlns:p14="http://schemas.microsoft.com/office/powerpoint/2010/main" val="1744106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23488650" y="1720850"/>
            <a:ext cx="7288213" cy="3344227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1619250" y="1720850"/>
            <a:ext cx="21717000" cy="3344227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idx="10"/>
          </p:nvPr>
        </p:nvSpPr>
        <p:spPr/>
        <p:txBody>
          <a:bodyPr/>
          <a:lstStyle>
            <a:lvl1pPr>
              <a:defRPr/>
            </a:lvl1pPr>
          </a:lstStyle>
          <a:p>
            <a:endParaRPr lang="en-US"/>
          </a:p>
        </p:txBody>
      </p:sp>
      <p:sp>
        <p:nvSpPr>
          <p:cNvPr id="5" name="頁尾版面配置區 4"/>
          <p:cNvSpPr>
            <a:spLocks noGrp="1"/>
          </p:cNvSpPr>
          <p:nvPr>
            <p:ph type="ftr" idx="11"/>
          </p:nvPr>
        </p:nvSpPr>
        <p:spPr/>
        <p:txBody>
          <a:bodyPr/>
          <a:lstStyle>
            <a:lvl1pPr>
              <a:defRPr/>
            </a:lvl1pPr>
          </a:lstStyle>
          <a:p>
            <a:endParaRPr lang="en-US"/>
          </a:p>
        </p:txBody>
      </p:sp>
      <p:sp>
        <p:nvSpPr>
          <p:cNvPr id="6" name="投影片編號版面配置區 5"/>
          <p:cNvSpPr>
            <a:spLocks noGrp="1"/>
          </p:cNvSpPr>
          <p:nvPr>
            <p:ph type="sldNum" idx="12"/>
          </p:nvPr>
        </p:nvSpPr>
        <p:spPr/>
        <p:txBody>
          <a:bodyPr/>
          <a:lstStyle>
            <a:lvl1pPr>
              <a:defRPr/>
            </a:lvl1pPr>
          </a:lstStyle>
          <a:p>
            <a:fld id="{DB4FFAC6-A1E6-4AD6-9C5F-7CBFA4E511F8}" type="slidenum">
              <a:rPr lang="en-US"/>
              <a:pPr/>
              <a:t>‹#›</a:t>
            </a:fld>
            <a:endParaRPr lang="en-US"/>
          </a:p>
        </p:txBody>
      </p:sp>
    </p:spTree>
    <p:extLst>
      <p:ext uri="{BB962C8B-B14F-4D97-AF65-F5344CB8AC3E}">
        <p14:creationId xmlns:p14="http://schemas.microsoft.com/office/powerpoint/2010/main" val="546282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訂版面配置">
    <p:spTree>
      <p:nvGrpSpPr>
        <p:cNvPr id="1" name=""/>
        <p:cNvGrpSpPr/>
        <p:nvPr/>
      </p:nvGrpSpPr>
      <p:grpSpPr>
        <a:xfrm>
          <a:off x="0" y="0"/>
          <a:ext cx="0" cy="0"/>
          <a:chOff x="0" y="0"/>
          <a:chExt cx="0" cy="0"/>
        </a:xfrm>
      </p:grpSpPr>
      <p:sp>
        <p:nvSpPr>
          <p:cNvPr id="2" name="標題 1"/>
          <p:cNvSpPr>
            <a:spLocks noGrp="1"/>
          </p:cNvSpPr>
          <p:nvPr>
            <p:ph type="title"/>
          </p:nvPr>
        </p:nvSpPr>
        <p:spPr>
          <a:xfrm>
            <a:off x="1619250" y="1720850"/>
            <a:ext cx="29157613" cy="7210425"/>
          </a:xfrm>
        </p:spPr>
        <p:txBody>
          <a:bodyPr/>
          <a:lstStyle/>
          <a:p>
            <a:r>
              <a:rPr lang="zh-TW" altLang="en-US"/>
              <a:t>按一下以編輯母片標題樣式</a:t>
            </a:r>
          </a:p>
        </p:txBody>
      </p:sp>
      <p:sp>
        <p:nvSpPr>
          <p:cNvPr id="3" name="日期版面配置區 2"/>
          <p:cNvSpPr>
            <a:spLocks noGrp="1"/>
          </p:cNvSpPr>
          <p:nvPr>
            <p:ph type="dt" idx="10"/>
          </p:nvPr>
        </p:nvSpPr>
        <p:spPr>
          <a:xfrm>
            <a:off x="1619250" y="39355713"/>
            <a:ext cx="7546975" cy="2976562"/>
          </a:xfrm>
        </p:spPr>
        <p:txBody>
          <a:bodyPr/>
          <a:lstStyle>
            <a:lvl1pPr>
              <a:defRPr/>
            </a:lvl1pPr>
          </a:lstStyle>
          <a:p>
            <a:endParaRPr lang="en-US"/>
          </a:p>
        </p:txBody>
      </p:sp>
      <p:sp>
        <p:nvSpPr>
          <p:cNvPr id="4" name="頁尾版面配置區 3"/>
          <p:cNvSpPr>
            <a:spLocks noGrp="1"/>
          </p:cNvSpPr>
          <p:nvPr>
            <p:ph type="ftr" idx="11"/>
          </p:nvPr>
        </p:nvSpPr>
        <p:spPr>
          <a:xfrm>
            <a:off x="11080750" y="39355713"/>
            <a:ext cx="10267950" cy="2976562"/>
          </a:xfrm>
        </p:spPr>
        <p:txBody>
          <a:bodyPr/>
          <a:lstStyle>
            <a:lvl1pPr>
              <a:defRPr/>
            </a:lvl1pPr>
          </a:lstStyle>
          <a:p>
            <a:endParaRPr lang="en-US"/>
          </a:p>
        </p:txBody>
      </p:sp>
      <p:sp>
        <p:nvSpPr>
          <p:cNvPr id="5" name="投影片編號版面配置區 4"/>
          <p:cNvSpPr>
            <a:spLocks noGrp="1"/>
          </p:cNvSpPr>
          <p:nvPr>
            <p:ph type="sldNum" idx="12"/>
          </p:nvPr>
        </p:nvSpPr>
        <p:spPr>
          <a:xfrm>
            <a:off x="23231475" y="39355713"/>
            <a:ext cx="7546975" cy="2976562"/>
          </a:xfrm>
        </p:spPr>
        <p:txBody>
          <a:bodyPr/>
          <a:lstStyle>
            <a:lvl1pPr>
              <a:defRPr/>
            </a:lvl1pPr>
          </a:lstStyle>
          <a:p>
            <a:fld id="{BB3EE9A3-C9BF-4CCD-8AC0-808FD0B05C6E}" type="slidenum">
              <a:rPr lang="en-US"/>
              <a:pPr/>
              <a:t>‹#›</a:t>
            </a:fld>
            <a:endParaRPr lang="en-US"/>
          </a:p>
        </p:txBody>
      </p:sp>
    </p:spTree>
    <p:extLst>
      <p:ext uri="{BB962C8B-B14F-4D97-AF65-F5344CB8AC3E}">
        <p14:creationId xmlns:p14="http://schemas.microsoft.com/office/powerpoint/2010/main" val="2600350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1619250" y="1720850"/>
            <a:ext cx="29157613" cy="7210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zh-TW" altLang="en-GB"/>
              <a:t>請按這裡編輯題名文字格式</a:t>
            </a:r>
          </a:p>
        </p:txBody>
      </p:sp>
      <p:sp>
        <p:nvSpPr>
          <p:cNvPr id="1026" name="Rectangle 2"/>
          <p:cNvSpPr>
            <a:spLocks noGrp="1" noChangeArrowheads="1"/>
          </p:cNvSpPr>
          <p:nvPr>
            <p:ph type="body" idx="1"/>
          </p:nvPr>
        </p:nvSpPr>
        <p:spPr bwMode="auto">
          <a:xfrm>
            <a:off x="1619250" y="10109200"/>
            <a:ext cx="29157613" cy="25053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448" rIns="0" bIns="0" numCol="1" anchor="t" anchorCtr="0" compatLnSpc="1">
            <a:prstTxWarp prst="textNoShape">
              <a:avLst/>
            </a:prstTxWarp>
          </a:bodyPr>
          <a:lstStyle/>
          <a:p>
            <a:pPr lvl="0"/>
            <a:r>
              <a:rPr lang="zh-TW" altLang="en-GB"/>
              <a:t>請按這裡編輯大綱文字格式</a:t>
            </a:r>
          </a:p>
          <a:p>
            <a:pPr lvl="1"/>
            <a:r>
              <a:rPr lang="zh-TW" altLang="en-GB"/>
              <a:t>第二個大綱層次</a:t>
            </a:r>
          </a:p>
          <a:p>
            <a:pPr lvl="2"/>
            <a:r>
              <a:rPr lang="zh-TW" altLang="en-GB"/>
              <a:t>第三個大綱層次</a:t>
            </a:r>
          </a:p>
          <a:p>
            <a:pPr lvl="3"/>
            <a:r>
              <a:rPr lang="zh-TW" altLang="en-GB"/>
              <a:t>第四個大綱層次</a:t>
            </a:r>
          </a:p>
          <a:p>
            <a:pPr lvl="4"/>
            <a:r>
              <a:rPr lang="zh-TW" altLang="en-GB"/>
              <a:t>第五個大綱層次</a:t>
            </a:r>
          </a:p>
          <a:p>
            <a:pPr lvl="4"/>
            <a:r>
              <a:rPr lang="zh-TW" altLang="en-GB"/>
              <a:t>第六個大綱層次</a:t>
            </a:r>
          </a:p>
          <a:p>
            <a:pPr lvl="4"/>
            <a:r>
              <a:rPr lang="zh-TW" altLang="en-GB"/>
              <a:t>第七個大綱層次</a:t>
            </a:r>
          </a:p>
        </p:txBody>
      </p:sp>
      <p:sp>
        <p:nvSpPr>
          <p:cNvPr id="1027" name="Rectangle 3"/>
          <p:cNvSpPr>
            <a:spLocks noGrp="1" noChangeArrowheads="1"/>
          </p:cNvSpPr>
          <p:nvPr>
            <p:ph type="dt"/>
          </p:nvPr>
        </p:nvSpPr>
        <p:spPr bwMode="auto">
          <a:xfrm>
            <a:off x="1619250" y="39355713"/>
            <a:ext cx="7546975" cy="2976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Lst>
              <a:defRPr sz="1400">
                <a:solidFill>
                  <a:srgbClr val="000000"/>
                </a:solidFill>
                <a:latin typeface="Times New Roman" pitchFamily="16" charset="0"/>
              </a:defRPr>
            </a:lvl1pPr>
          </a:lstStyle>
          <a:p>
            <a:endParaRPr lang="en-US"/>
          </a:p>
        </p:txBody>
      </p:sp>
      <p:sp>
        <p:nvSpPr>
          <p:cNvPr id="1028" name="Rectangle 4"/>
          <p:cNvSpPr>
            <a:spLocks noGrp="1" noChangeArrowheads="1"/>
          </p:cNvSpPr>
          <p:nvPr>
            <p:ph type="ftr"/>
          </p:nvPr>
        </p:nvSpPr>
        <p:spPr bwMode="auto">
          <a:xfrm>
            <a:off x="11080750" y="39355713"/>
            <a:ext cx="10267950" cy="2976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Lst>
              <a:defRPr sz="1400">
                <a:solidFill>
                  <a:srgbClr val="000000"/>
                </a:solidFill>
                <a:latin typeface="Times New Roman" pitchFamily="16" charset="0"/>
              </a:defRPr>
            </a:lvl1pPr>
          </a:lstStyle>
          <a:p>
            <a:endParaRPr lang="en-US"/>
          </a:p>
        </p:txBody>
      </p:sp>
      <p:sp>
        <p:nvSpPr>
          <p:cNvPr id="1029" name="Rectangle 5"/>
          <p:cNvSpPr>
            <a:spLocks noGrp="1" noChangeArrowheads="1"/>
          </p:cNvSpPr>
          <p:nvPr>
            <p:ph type="sldNum"/>
          </p:nvPr>
        </p:nvSpPr>
        <p:spPr bwMode="auto">
          <a:xfrm>
            <a:off x="23231475" y="39355713"/>
            <a:ext cx="7546975" cy="2976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Lst>
              <a:defRPr sz="1400">
                <a:solidFill>
                  <a:srgbClr val="000000"/>
                </a:solidFill>
                <a:latin typeface="Times New Roman" pitchFamily="16" charset="0"/>
              </a:defRPr>
            </a:lvl1pPr>
          </a:lstStyle>
          <a:p>
            <a:fld id="{C7C00671-5CD0-449F-9D1A-652D4A5627CE}" type="slidenum">
              <a:rPr lang="en-US"/>
              <a:pPr/>
              <a:t>‹#›</a:t>
            </a:fld>
            <a:endParaRPr lang="en-US"/>
          </a:p>
        </p:txBody>
      </p:sp>
      <p:pic>
        <p:nvPicPr>
          <p:cNvPr id="1030"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50" y="0"/>
            <a:ext cx="32392938" cy="431990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2pPr>
      <a:lvl3pPr marL="1143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3pPr>
      <a:lvl4pPr marL="1600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4pPr>
      <a:lvl5pPr marL="20574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5pPr>
      <a:lvl6pPr marL="25146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6pPr>
      <a:lvl7pPr marL="29718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7pPr>
      <a:lvl8pPr marL="34290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8pPr>
      <a:lvl9pPr marL="3886200" indent="-228600" algn="ctr" defTabSz="449263"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9pPr>
    </p:titleStyle>
    <p:bodyStyle>
      <a:lvl1pPr marL="342900" indent="-342900" algn="l" defTabSz="449263" rtl="0" fontAlgn="base" hangingPunct="0">
        <a:lnSpc>
          <a:spcPct val="93000"/>
        </a:lnSpc>
        <a:spcBef>
          <a:spcPct val="0"/>
        </a:spcBef>
        <a:spcAft>
          <a:spcPts val="8100"/>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49263" rtl="0" fontAlgn="base" hangingPunct="0">
        <a:lnSpc>
          <a:spcPct val="93000"/>
        </a:lnSpc>
        <a:spcBef>
          <a:spcPct val="0"/>
        </a:spcBef>
        <a:spcAft>
          <a:spcPts val="6475"/>
        </a:spcAft>
        <a:buClr>
          <a:srgbClr val="000000"/>
        </a:buClr>
        <a:buSzPct val="100000"/>
        <a:buFont typeface="Times New Roman" pitchFamily="16" charset="0"/>
        <a:defRPr sz="2800">
          <a:solidFill>
            <a:srgbClr val="000000"/>
          </a:solidFill>
          <a:latin typeface="+mn-lt"/>
          <a:ea typeface="+mn-ea"/>
        </a:defRPr>
      </a:lvl2pPr>
      <a:lvl3pPr marL="1143000" indent="-228600" algn="l" defTabSz="449263" rtl="0" fontAlgn="base" hangingPunct="0">
        <a:lnSpc>
          <a:spcPct val="93000"/>
        </a:lnSpc>
        <a:spcBef>
          <a:spcPct val="0"/>
        </a:spcBef>
        <a:spcAft>
          <a:spcPts val="4863"/>
        </a:spcAft>
        <a:buClr>
          <a:srgbClr val="000000"/>
        </a:buClr>
        <a:buSzPct val="100000"/>
        <a:buFont typeface="Times New Roman" pitchFamily="16" charset="0"/>
        <a:defRPr sz="2400">
          <a:solidFill>
            <a:srgbClr val="000000"/>
          </a:solidFill>
          <a:latin typeface="+mn-lt"/>
          <a:ea typeface="+mn-ea"/>
        </a:defRPr>
      </a:lvl3pPr>
      <a:lvl4pPr marL="1600200" indent="-228600" algn="l" defTabSz="449263" rtl="0" fontAlgn="base" hangingPunct="0">
        <a:lnSpc>
          <a:spcPct val="93000"/>
        </a:lnSpc>
        <a:spcBef>
          <a:spcPct val="0"/>
        </a:spcBef>
        <a:spcAft>
          <a:spcPts val="3238"/>
        </a:spcAft>
        <a:buClr>
          <a:srgbClr val="000000"/>
        </a:buClr>
        <a:buSzPct val="100000"/>
        <a:buFont typeface="Times New Roman" pitchFamily="16" charset="0"/>
        <a:defRPr sz="2000">
          <a:solidFill>
            <a:srgbClr val="000000"/>
          </a:solidFill>
          <a:latin typeface="+mn-lt"/>
          <a:ea typeface="+mn-ea"/>
        </a:defRPr>
      </a:lvl4pPr>
      <a:lvl5pPr marL="2057400" indent="-228600" algn="l" defTabSz="449263" rtl="0" fontAlgn="base" hangingPunct="0">
        <a:lnSpc>
          <a:spcPct val="93000"/>
        </a:lnSpc>
        <a:spcBef>
          <a:spcPct val="0"/>
        </a:spcBef>
        <a:spcAft>
          <a:spcPts val="1625"/>
        </a:spcAft>
        <a:buClr>
          <a:srgbClr val="000000"/>
        </a:buClr>
        <a:buSzPct val="100000"/>
        <a:buFont typeface="Times New Roman" pitchFamily="16" charset="0"/>
        <a:defRPr sz="2000">
          <a:solidFill>
            <a:srgbClr val="000000"/>
          </a:solidFill>
          <a:latin typeface="+mn-lt"/>
          <a:ea typeface="+mn-ea"/>
        </a:defRPr>
      </a:lvl5pPr>
      <a:lvl6pPr marL="2514600" indent="-228600" algn="l" defTabSz="449263" rtl="0" fontAlgn="base" hangingPunct="0">
        <a:lnSpc>
          <a:spcPct val="93000"/>
        </a:lnSpc>
        <a:spcBef>
          <a:spcPct val="0"/>
        </a:spcBef>
        <a:spcAft>
          <a:spcPts val="1625"/>
        </a:spcAft>
        <a:buClr>
          <a:srgbClr val="000000"/>
        </a:buClr>
        <a:buSzPct val="100000"/>
        <a:buFont typeface="Times New Roman" pitchFamily="16" charset="0"/>
        <a:defRPr sz="2000">
          <a:solidFill>
            <a:srgbClr val="000000"/>
          </a:solidFill>
          <a:latin typeface="+mn-lt"/>
          <a:ea typeface="+mn-ea"/>
        </a:defRPr>
      </a:lvl6pPr>
      <a:lvl7pPr marL="2971800" indent="-228600" algn="l" defTabSz="449263" rtl="0" fontAlgn="base" hangingPunct="0">
        <a:lnSpc>
          <a:spcPct val="93000"/>
        </a:lnSpc>
        <a:spcBef>
          <a:spcPct val="0"/>
        </a:spcBef>
        <a:spcAft>
          <a:spcPts val="1625"/>
        </a:spcAft>
        <a:buClr>
          <a:srgbClr val="000000"/>
        </a:buClr>
        <a:buSzPct val="100000"/>
        <a:buFont typeface="Times New Roman" pitchFamily="16" charset="0"/>
        <a:defRPr sz="2000">
          <a:solidFill>
            <a:srgbClr val="000000"/>
          </a:solidFill>
          <a:latin typeface="+mn-lt"/>
          <a:ea typeface="+mn-ea"/>
        </a:defRPr>
      </a:lvl7pPr>
      <a:lvl8pPr marL="3429000" indent="-228600" algn="l" defTabSz="449263" rtl="0" fontAlgn="base" hangingPunct="0">
        <a:lnSpc>
          <a:spcPct val="93000"/>
        </a:lnSpc>
        <a:spcBef>
          <a:spcPct val="0"/>
        </a:spcBef>
        <a:spcAft>
          <a:spcPts val="1625"/>
        </a:spcAft>
        <a:buClr>
          <a:srgbClr val="000000"/>
        </a:buClr>
        <a:buSzPct val="100000"/>
        <a:buFont typeface="Times New Roman" pitchFamily="16" charset="0"/>
        <a:defRPr sz="2000">
          <a:solidFill>
            <a:srgbClr val="000000"/>
          </a:solidFill>
          <a:latin typeface="+mn-lt"/>
          <a:ea typeface="+mn-ea"/>
        </a:defRPr>
      </a:lvl8pPr>
      <a:lvl9pPr marL="3886200" indent="-228600" algn="l" defTabSz="449263" rtl="0" fontAlgn="base" hangingPunct="0">
        <a:lnSpc>
          <a:spcPct val="93000"/>
        </a:lnSpc>
        <a:spcBef>
          <a:spcPct val="0"/>
        </a:spcBef>
        <a:spcAft>
          <a:spcPts val="1625"/>
        </a:spcAft>
        <a:buClr>
          <a:srgbClr val="000000"/>
        </a:buClr>
        <a:buSzPct val="100000"/>
        <a:buFont typeface="Times New Roman" pitchFamily="16" charset="0"/>
        <a:defRPr sz="2000">
          <a:solidFill>
            <a:srgbClr val="000000"/>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1576388" y="12665075"/>
            <a:ext cx="13696950" cy="10966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32004" rIns="0" bIns="0" anchor="ctr"/>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9pPr>
          </a:lstStyle>
          <a:p>
            <a:pPr algn="just"/>
            <a:r>
              <a:rPr lang="en-US" sz="3600"/>
              <a:t>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a:t>
            </a:r>
          </a:p>
        </p:txBody>
      </p:sp>
      <p:sp>
        <p:nvSpPr>
          <p:cNvPr id="3074" name="AutoShape 2"/>
          <p:cNvSpPr>
            <a:spLocks noChangeArrowheads="1"/>
          </p:cNvSpPr>
          <p:nvPr/>
        </p:nvSpPr>
        <p:spPr bwMode="auto">
          <a:xfrm>
            <a:off x="1520825" y="11160125"/>
            <a:ext cx="13736638" cy="982663"/>
          </a:xfrm>
          <a:prstGeom prst="roundRect">
            <a:avLst>
              <a:gd name="adj" fmla="val 157"/>
            </a:avLst>
          </a:prstGeom>
          <a:solidFill>
            <a:srgbClr val="0066CC"/>
          </a:solidFill>
          <a:ln>
            <a:noFill/>
          </a:ln>
          <a:effectLst/>
          <a:extLs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TW" altLang="en-US"/>
          </a:p>
        </p:txBody>
      </p:sp>
      <p:sp>
        <p:nvSpPr>
          <p:cNvPr id="3075" name="Text Box 3"/>
          <p:cNvSpPr txBox="1">
            <a:spLocks noChangeArrowheads="1"/>
          </p:cNvSpPr>
          <p:nvPr/>
        </p:nvSpPr>
        <p:spPr bwMode="auto">
          <a:xfrm>
            <a:off x="2028825" y="11253788"/>
            <a:ext cx="3838575" cy="855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93006" rIns="90000" bIns="45000"/>
          <a:lstStyle>
            <a:lvl1pPr>
              <a:tabLst>
                <a:tab pos="449263" algn="l"/>
                <a:tab pos="898525" algn="l"/>
                <a:tab pos="1347788" algn="l"/>
                <a:tab pos="1797050" algn="l"/>
                <a:tab pos="2246313" algn="l"/>
                <a:tab pos="2695575" algn="l"/>
                <a:tab pos="3144838" algn="l"/>
                <a:tab pos="3594100" algn="l"/>
              </a:tabLst>
              <a:defRPr>
                <a:solidFill>
                  <a:srgbClr val="000000"/>
                </a:solidFill>
                <a:latin typeface="Arial" charset="0"/>
                <a:ea typeface="Microsoft YaHei" charset="-122"/>
              </a:defRPr>
            </a:lvl1pPr>
            <a:lvl2pPr>
              <a:tabLst>
                <a:tab pos="449263" algn="l"/>
                <a:tab pos="898525" algn="l"/>
                <a:tab pos="1347788" algn="l"/>
                <a:tab pos="1797050" algn="l"/>
                <a:tab pos="2246313" algn="l"/>
                <a:tab pos="2695575" algn="l"/>
                <a:tab pos="3144838" algn="l"/>
                <a:tab pos="3594100" algn="l"/>
              </a:tabLst>
              <a:defRPr>
                <a:solidFill>
                  <a:srgbClr val="000000"/>
                </a:solidFill>
                <a:latin typeface="Arial" charset="0"/>
                <a:ea typeface="Microsoft YaHei" charset="-122"/>
              </a:defRPr>
            </a:lvl2pPr>
            <a:lvl3pPr>
              <a:tabLst>
                <a:tab pos="449263" algn="l"/>
                <a:tab pos="898525" algn="l"/>
                <a:tab pos="1347788" algn="l"/>
                <a:tab pos="1797050" algn="l"/>
                <a:tab pos="2246313" algn="l"/>
                <a:tab pos="2695575" algn="l"/>
                <a:tab pos="3144838" algn="l"/>
                <a:tab pos="3594100" algn="l"/>
              </a:tabLst>
              <a:defRPr>
                <a:solidFill>
                  <a:srgbClr val="000000"/>
                </a:solidFill>
                <a:latin typeface="Arial" charset="0"/>
                <a:ea typeface="Microsoft YaHei" charset="-122"/>
              </a:defRPr>
            </a:lvl3pPr>
            <a:lvl4pPr>
              <a:tabLst>
                <a:tab pos="449263" algn="l"/>
                <a:tab pos="898525" algn="l"/>
                <a:tab pos="1347788" algn="l"/>
                <a:tab pos="1797050" algn="l"/>
                <a:tab pos="2246313" algn="l"/>
                <a:tab pos="2695575" algn="l"/>
                <a:tab pos="3144838" algn="l"/>
                <a:tab pos="3594100" algn="l"/>
              </a:tabLst>
              <a:defRPr>
                <a:solidFill>
                  <a:srgbClr val="000000"/>
                </a:solidFill>
                <a:latin typeface="Arial" charset="0"/>
                <a:ea typeface="Microsoft YaHei" charset="-122"/>
              </a:defRPr>
            </a:lvl4pPr>
            <a:lvl5pPr>
              <a:tabLst>
                <a:tab pos="449263" algn="l"/>
                <a:tab pos="898525" algn="l"/>
                <a:tab pos="1347788" algn="l"/>
                <a:tab pos="1797050" algn="l"/>
                <a:tab pos="2246313" algn="l"/>
                <a:tab pos="2695575" algn="l"/>
                <a:tab pos="3144838" algn="l"/>
                <a:tab pos="35941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Lst>
              <a:defRPr>
                <a:solidFill>
                  <a:srgbClr val="000000"/>
                </a:solidFill>
                <a:latin typeface="Arial" charset="0"/>
                <a:ea typeface="Microsoft YaHei" charset="-122"/>
              </a:defRPr>
            </a:lvl9pPr>
          </a:lstStyle>
          <a:p>
            <a:r>
              <a:rPr lang="en-US" sz="5400">
                <a:solidFill>
                  <a:srgbClr val="FFFFFF"/>
                </a:solidFill>
              </a:rPr>
              <a:t>Background</a:t>
            </a:r>
          </a:p>
        </p:txBody>
      </p:sp>
      <p:sp>
        <p:nvSpPr>
          <p:cNvPr id="3076" name="Text Box 4"/>
          <p:cNvSpPr txBox="1">
            <a:spLocks noChangeArrowheads="1"/>
          </p:cNvSpPr>
          <p:nvPr/>
        </p:nvSpPr>
        <p:spPr bwMode="auto">
          <a:xfrm>
            <a:off x="1576388" y="26723975"/>
            <a:ext cx="13696950" cy="13787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32004" rIns="0" bIns="0" anchor="ctr"/>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9pPr>
          </a:lstStyle>
          <a:p>
            <a:pPr algn="just"/>
            <a:r>
              <a:rPr lang="en-US" sz="3600"/>
              <a:t>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CenterChi Mei Medical Center Chi Mei Medical Center Chi Mei Medical Center Chi Mei Medical Center Chi Mei Medical Center Chi Mei Medical CenterChi Mei Medical Center Chi Mei Medical Center Chi Mei Medical Center Chi Mei Medical Center Chi Mei Medical Center </a:t>
            </a:r>
          </a:p>
        </p:txBody>
      </p:sp>
      <p:sp>
        <p:nvSpPr>
          <p:cNvPr id="3077" name="AutoShape 5"/>
          <p:cNvSpPr>
            <a:spLocks noChangeArrowheads="1"/>
          </p:cNvSpPr>
          <p:nvPr/>
        </p:nvSpPr>
        <p:spPr bwMode="auto">
          <a:xfrm>
            <a:off x="1520825" y="25309513"/>
            <a:ext cx="13736638" cy="982662"/>
          </a:xfrm>
          <a:prstGeom prst="roundRect">
            <a:avLst>
              <a:gd name="adj" fmla="val 157"/>
            </a:avLst>
          </a:prstGeom>
          <a:solidFill>
            <a:srgbClr val="0066CC"/>
          </a:solidFill>
          <a:ln>
            <a:noFill/>
          </a:ln>
          <a:effectLst/>
          <a:extLs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TW" altLang="en-US"/>
          </a:p>
        </p:txBody>
      </p:sp>
      <p:sp>
        <p:nvSpPr>
          <p:cNvPr id="3078" name="Text Box 6"/>
          <p:cNvSpPr txBox="1">
            <a:spLocks noChangeArrowheads="1"/>
          </p:cNvSpPr>
          <p:nvPr/>
        </p:nvSpPr>
        <p:spPr bwMode="auto">
          <a:xfrm>
            <a:off x="2028825" y="25401588"/>
            <a:ext cx="7115175" cy="855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93006"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Lst>
              <a:defRPr>
                <a:solidFill>
                  <a:srgbClr val="000000"/>
                </a:solidFill>
                <a:latin typeface="Arial" charset="0"/>
                <a:ea typeface="Microsoft YaHei"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Lst>
              <a:defRPr>
                <a:solidFill>
                  <a:srgbClr val="000000"/>
                </a:solidFill>
                <a:latin typeface="Arial" charset="0"/>
                <a:ea typeface="Microsoft YaHei"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Lst>
              <a:defRPr>
                <a:solidFill>
                  <a:srgbClr val="000000"/>
                </a:solidFill>
                <a:latin typeface="Arial" charset="0"/>
                <a:ea typeface="Microsoft YaHei"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Lst>
              <a:defRPr>
                <a:solidFill>
                  <a:srgbClr val="000000"/>
                </a:solidFill>
                <a:latin typeface="Arial" charset="0"/>
                <a:ea typeface="Microsoft YaHei"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Lst>
              <a:defRPr>
                <a:solidFill>
                  <a:srgbClr val="000000"/>
                </a:solidFill>
                <a:latin typeface="Arial" charset="0"/>
                <a:ea typeface="Microsoft YaHei" charset="-122"/>
              </a:defRPr>
            </a:lvl9pPr>
          </a:lstStyle>
          <a:p>
            <a:r>
              <a:rPr lang="en-US" sz="5400">
                <a:solidFill>
                  <a:srgbClr val="FFFFFF"/>
                </a:solidFill>
              </a:rPr>
              <a:t>Materials and Methods</a:t>
            </a:r>
          </a:p>
        </p:txBody>
      </p:sp>
      <p:sp>
        <p:nvSpPr>
          <p:cNvPr id="3079" name="Text Box 7"/>
          <p:cNvSpPr txBox="1">
            <a:spLocks noChangeArrowheads="1"/>
          </p:cNvSpPr>
          <p:nvPr/>
        </p:nvSpPr>
        <p:spPr bwMode="auto">
          <a:xfrm>
            <a:off x="16614775" y="12815888"/>
            <a:ext cx="13696950" cy="5251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32004" rIns="0" bIns="0" anchor="ctr"/>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9pPr>
          </a:lstStyle>
          <a:p>
            <a:pPr algn="just"/>
            <a:r>
              <a:rPr lang="en-US" sz="3600"/>
              <a:t>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a:t>
            </a:r>
          </a:p>
        </p:txBody>
      </p:sp>
      <p:sp>
        <p:nvSpPr>
          <p:cNvPr id="3080" name="AutoShape 8"/>
          <p:cNvSpPr>
            <a:spLocks noChangeArrowheads="1"/>
          </p:cNvSpPr>
          <p:nvPr/>
        </p:nvSpPr>
        <p:spPr bwMode="auto">
          <a:xfrm>
            <a:off x="16559213" y="11160125"/>
            <a:ext cx="13736637" cy="982663"/>
          </a:xfrm>
          <a:prstGeom prst="roundRect">
            <a:avLst>
              <a:gd name="adj" fmla="val 157"/>
            </a:avLst>
          </a:prstGeom>
          <a:solidFill>
            <a:srgbClr val="0066CC"/>
          </a:solidFill>
          <a:ln>
            <a:noFill/>
          </a:ln>
          <a:effectLst/>
          <a:extLs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TW" altLang="en-US"/>
          </a:p>
        </p:txBody>
      </p:sp>
      <p:sp>
        <p:nvSpPr>
          <p:cNvPr id="3081" name="Text Box 9"/>
          <p:cNvSpPr txBox="1">
            <a:spLocks noChangeArrowheads="1"/>
          </p:cNvSpPr>
          <p:nvPr/>
        </p:nvSpPr>
        <p:spPr bwMode="auto">
          <a:xfrm>
            <a:off x="17068800" y="11253788"/>
            <a:ext cx="2466975" cy="855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93006" rIns="90000" bIns="45000"/>
          <a:lstStyle>
            <a:lvl1pPr>
              <a:tabLst>
                <a:tab pos="449263" algn="l"/>
                <a:tab pos="898525" algn="l"/>
                <a:tab pos="1347788" algn="l"/>
                <a:tab pos="1797050" algn="l"/>
                <a:tab pos="2246313" algn="l"/>
              </a:tabLst>
              <a:defRPr>
                <a:solidFill>
                  <a:srgbClr val="000000"/>
                </a:solidFill>
                <a:latin typeface="Arial" charset="0"/>
                <a:ea typeface="Microsoft YaHei" charset="-122"/>
              </a:defRPr>
            </a:lvl1pPr>
            <a:lvl2pPr>
              <a:tabLst>
                <a:tab pos="449263" algn="l"/>
                <a:tab pos="898525" algn="l"/>
                <a:tab pos="1347788" algn="l"/>
                <a:tab pos="1797050" algn="l"/>
                <a:tab pos="2246313" algn="l"/>
              </a:tabLst>
              <a:defRPr>
                <a:solidFill>
                  <a:srgbClr val="000000"/>
                </a:solidFill>
                <a:latin typeface="Arial" charset="0"/>
                <a:ea typeface="Microsoft YaHei" charset="-122"/>
              </a:defRPr>
            </a:lvl2pPr>
            <a:lvl3pPr>
              <a:tabLst>
                <a:tab pos="449263" algn="l"/>
                <a:tab pos="898525" algn="l"/>
                <a:tab pos="1347788" algn="l"/>
                <a:tab pos="1797050" algn="l"/>
                <a:tab pos="2246313" algn="l"/>
              </a:tabLst>
              <a:defRPr>
                <a:solidFill>
                  <a:srgbClr val="000000"/>
                </a:solidFill>
                <a:latin typeface="Arial" charset="0"/>
                <a:ea typeface="Microsoft YaHei" charset="-122"/>
              </a:defRPr>
            </a:lvl3pPr>
            <a:lvl4pPr>
              <a:tabLst>
                <a:tab pos="449263" algn="l"/>
                <a:tab pos="898525" algn="l"/>
                <a:tab pos="1347788" algn="l"/>
                <a:tab pos="1797050" algn="l"/>
                <a:tab pos="2246313" algn="l"/>
              </a:tabLst>
              <a:defRPr>
                <a:solidFill>
                  <a:srgbClr val="000000"/>
                </a:solidFill>
                <a:latin typeface="Arial" charset="0"/>
                <a:ea typeface="Microsoft YaHei" charset="-122"/>
              </a:defRPr>
            </a:lvl4pPr>
            <a:lvl5pPr>
              <a:tabLst>
                <a:tab pos="449263" algn="l"/>
                <a:tab pos="898525" algn="l"/>
                <a:tab pos="1347788" algn="l"/>
                <a:tab pos="1797050" algn="l"/>
                <a:tab pos="224631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Lst>
              <a:defRPr>
                <a:solidFill>
                  <a:srgbClr val="000000"/>
                </a:solidFill>
                <a:latin typeface="Arial" charset="0"/>
                <a:ea typeface="Microsoft YaHei" charset="-122"/>
              </a:defRPr>
            </a:lvl9pPr>
          </a:lstStyle>
          <a:p>
            <a:r>
              <a:rPr lang="en-US" sz="5400">
                <a:solidFill>
                  <a:srgbClr val="FFFFFF"/>
                </a:solidFill>
              </a:rPr>
              <a:t>Results</a:t>
            </a:r>
          </a:p>
        </p:txBody>
      </p:sp>
      <p:sp>
        <p:nvSpPr>
          <p:cNvPr id="3082" name="Text Box 10"/>
          <p:cNvSpPr txBox="1">
            <a:spLocks noChangeArrowheads="1"/>
          </p:cNvSpPr>
          <p:nvPr/>
        </p:nvSpPr>
        <p:spPr bwMode="auto">
          <a:xfrm>
            <a:off x="16614775" y="20318413"/>
            <a:ext cx="13696950" cy="7332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32004" rIns="0" bIns="0" anchor="ctr"/>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9pPr>
          </a:lstStyle>
          <a:p>
            <a:pPr algn="just"/>
            <a:r>
              <a:rPr lang="en-US" sz="3600"/>
              <a:t>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a:t>
            </a:r>
          </a:p>
        </p:txBody>
      </p:sp>
      <p:sp>
        <p:nvSpPr>
          <p:cNvPr id="3083" name="AutoShape 11"/>
          <p:cNvSpPr>
            <a:spLocks noChangeArrowheads="1"/>
          </p:cNvSpPr>
          <p:nvPr/>
        </p:nvSpPr>
        <p:spPr bwMode="auto">
          <a:xfrm>
            <a:off x="16559213" y="18980150"/>
            <a:ext cx="13736637" cy="982663"/>
          </a:xfrm>
          <a:prstGeom prst="roundRect">
            <a:avLst>
              <a:gd name="adj" fmla="val 157"/>
            </a:avLst>
          </a:prstGeom>
          <a:solidFill>
            <a:srgbClr val="0066CC"/>
          </a:solidFill>
          <a:ln>
            <a:noFill/>
          </a:ln>
          <a:effectLst/>
          <a:extLs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TW" altLang="en-US"/>
          </a:p>
        </p:txBody>
      </p:sp>
      <p:sp>
        <p:nvSpPr>
          <p:cNvPr id="3084" name="Text Box 12"/>
          <p:cNvSpPr txBox="1">
            <a:spLocks noChangeArrowheads="1"/>
          </p:cNvSpPr>
          <p:nvPr/>
        </p:nvSpPr>
        <p:spPr bwMode="auto">
          <a:xfrm>
            <a:off x="17068800" y="19073813"/>
            <a:ext cx="3495675" cy="855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93006" rIns="90000" bIns="45000"/>
          <a:lstStyle>
            <a:lvl1pPr>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1pPr>
            <a:lvl2pPr>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2pPr>
            <a:lvl3pPr>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3pPr>
            <a:lvl4pPr>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4pPr>
            <a:lvl5pPr>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9pPr>
          </a:lstStyle>
          <a:p>
            <a:r>
              <a:rPr lang="en-US" sz="5400">
                <a:solidFill>
                  <a:srgbClr val="FFFFFF"/>
                </a:solidFill>
              </a:rPr>
              <a:t>Discussion</a:t>
            </a:r>
          </a:p>
        </p:txBody>
      </p:sp>
      <p:sp>
        <p:nvSpPr>
          <p:cNvPr id="3085" name="Text Box 13"/>
          <p:cNvSpPr txBox="1">
            <a:spLocks noChangeArrowheads="1"/>
          </p:cNvSpPr>
          <p:nvPr/>
        </p:nvSpPr>
        <p:spPr bwMode="auto">
          <a:xfrm>
            <a:off x="16562388" y="30818138"/>
            <a:ext cx="13696950" cy="7458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32004" rIns="0" bIns="0" anchor="ctr"/>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Lst>
              <a:defRPr>
                <a:solidFill>
                  <a:srgbClr val="000000"/>
                </a:solidFill>
                <a:latin typeface="Arial" charset="0"/>
                <a:ea typeface="Microsoft YaHei" charset="-122"/>
              </a:defRPr>
            </a:lvl9pPr>
          </a:lstStyle>
          <a:p>
            <a:pPr algn="just"/>
            <a:r>
              <a:rPr lang="en-US" sz="3600"/>
              <a:t>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Chi Mei Medical Center. </a:t>
            </a:r>
          </a:p>
        </p:txBody>
      </p:sp>
      <p:sp>
        <p:nvSpPr>
          <p:cNvPr id="3086" name="AutoShape 14"/>
          <p:cNvSpPr>
            <a:spLocks noChangeArrowheads="1"/>
          </p:cNvSpPr>
          <p:nvPr/>
        </p:nvSpPr>
        <p:spPr bwMode="auto">
          <a:xfrm>
            <a:off x="16506825" y="29522738"/>
            <a:ext cx="13736638" cy="982662"/>
          </a:xfrm>
          <a:prstGeom prst="roundRect">
            <a:avLst>
              <a:gd name="adj" fmla="val 157"/>
            </a:avLst>
          </a:prstGeom>
          <a:solidFill>
            <a:srgbClr val="0066CC"/>
          </a:solidFill>
          <a:ln>
            <a:noFill/>
          </a:ln>
          <a:effectLst/>
          <a:extLs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TW" altLang="en-US"/>
          </a:p>
        </p:txBody>
      </p:sp>
      <p:sp>
        <p:nvSpPr>
          <p:cNvPr id="3087" name="Text Box 15"/>
          <p:cNvSpPr txBox="1">
            <a:spLocks noChangeArrowheads="1"/>
          </p:cNvSpPr>
          <p:nvPr/>
        </p:nvSpPr>
        <p:spPr bwMode="auto">
          <a:xfrm>
            <a:off x="17016413" y="29616400"/>
            <a:ext cx="3571875" cy="85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93006" rIns="90000" bIns="45000"/>
          <a:lstStyle>
            <a:lvl1pPr>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1pPr>
            <a:lvl2pPr>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2pPr>
            <a:lvl3pPr>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3pPr>
            <a:lvl4pPr>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4pPr>
            <a:lvl5pPr>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Lst>
              <a:defRPr>
                <a:solidFill>
                  <a:srgbClr val="000000"/>
                </a:solidFill>
                <a:latin typeface="Arial" charset="0"/>
                <a:ea typeface="Microsoft YaHei" charset="-122"/>
              </a:defRPr>
            </a:lvl9pPr>
          </a:lstStyle>
          <a:p>
            <a:r>
              <a:rPr lang="en-US" sz="5400">
                <a:solidFill>
                  <a:srgbClr val="FFFFFF"/>
                </a:solidFill>
              </a:rPr>
              <a:t>Conclusion</a:t>
            </a:r>
          </a:p>
        </p:txBody>
      </p:sp>
      <p:sp>
        <p:nvSpPr>
          <p:cNvPr id="3088" name="Text Box 16"/>
          <p:cNvSpPr txBox="1">
            <a:spLocks noChangeArrowheads="1"/>
          </p:cNvSpPr>
          <p:nvPr/>
        </p:nvSpPr>
        <p:spPr bwMode="auto">
          <a:xfrm>
            <a:off x="5186363" y="7242175"/>
            <a:ext cx="22145625" cy="1225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116120"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9pPr>
          </a:lstStyle>
          <a:p>
            <a:pPr algn="ctr"/>
            <a:r>
              <a:rPr lang="en-US" sz="8000">
                <a:solidFill>
                  <a:srgbClr val="006B6B"/>
                </a:solidFill>
              </a:rPr>
              <a:t>Presenting Author/Corresponding Author</a:t>
            </a:r>
          </a:p>
        </p:txBody>
      </p:sp>
      <p:sp>
        <p:nvSpPr>
          <p:cNvPr id="3089" name="Text Box 17"/>
          <p:cNvSpPr txBox="1">
            <a:spLocks noChangeArrowheads="1"/>
          </p:cNvSpPr>
          <p:nvPr/>
        </p:nvSpPr>
        <p:spPr bwMode="auto">
          <a:xfrm>
            <a:off x="6815138" y="8485188"/>
            <a:ext cx="18886487" cy="1111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109008"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defRPr>
                <a:solidFill>
                  <a:srgbClr val="000000"/>
                </a:solidFill>
                <a:latin typeface="Arial" charset="0"/>
                <a:ea typeface="Microsoft YaHei" charset="-122"/>
              </a:defRPr>
            </a:lvl9pPr>
          </a:lstStyle>
          <a:p>
            <a:pPr algn="ctr"/>
            <a:r>
              <a:rPr lang="en-US" sz="7200">
                <a:solidFill>
                  <a:srgbClr val="006B6B"/>
                </a:solidFill>
              </a:rPr>
              <a:t>Chi Mei Medical Center, Tainan, Taiwan</a:t>
            </a:r>
          </a:p>
        </p:txBody>
      </p:sp>
      <p:sp>
        <p:nvSpPr>
          <p:cNvPr id="3090" name="Rectangle 18"/>
          <p:cNvSpPr>
            <a:spLocks noGrp="1" noChangeArrowheads="1"/>
          </p:cNvSpPr>
          <p:nvPr>
            <p:ph type="title"/>
          </p:nvPr>
        </p:nvSpPr>
        <p:spPr>
          <a:xfrm>
            <a:off x="2220913" y="3265488"/>
            <a:ext cx="28076525" cy="3289300"/>
          </a:xfrm>
          <a:ln/>
        </p:spPr>
        <p:txBody>
          <a:bodyPr tIns="97790"/>
          <a:lstStyle/>
          <a:p>
            <a: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 pos="11680825" algn="l"/>
                <a:tab pos="12130088" algn="l"/>
                <a:tab pos="12579350" algn="l"/>
                <a:tab pos="13028613" algn="l"/>
                <a:tab pos="13477875" algn="l"/>
                <a:tab pos="13927138" algn="l"/>
                <a:tab pos="14376400" algn="l"/>
              </a:tabLst>
            </a:pPr>
            <a:r>
              <a:rPr lang="en-US" sz="11000" b="1">
                <a:solidFill>
                  <a:srgbClr val="94006B"/>
                </a:solidFill>
              </a:rPr>
              <a:t>Title Title Title Title Title Title Title Title Title Title Title Title Title </a:t>
            </a:r>
          </a:p>
        </p:txBody>
      </p:sp>
      <p:sp>
        <p:nvSpPr>
          <p:cNvPr id="3091" name="Text Box 19"/>
          <p:cNvSpPr txBox="1">
            <a:spLocks noChangeArrowheads="1"/>
          </p:cNvSpPr>
          <p:nvPr/>
        </p:nvSpPr>
        <p:spPr bwMode="auto">
          <a:xfrm>
            <a:off x="10133013" y="41582975"/>
            <a:ext cx="11509375" cy="1189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480" rIns="90000" bIns="45000"/>
          <a:lstStyle>
            <a:lvl1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Lst>
              <a:defRPr>
                <a:solidFill>
                  <a:srgbClr val="000000"/>
                </a:solidFill>
                <a:latin typeface="Arial" charset="0"/>
                <a:ea typeface="Microsoft YaHei" charset="-122"/>
              </a:defRPr>
            </a:lvl1pPr>
            <a:lvl2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Lst>
              <a:defRPr>
                <a:solidFill>
                  <a:srgbClr val="000000"/>
                </a:solidFill>
                <a:latin typeface="Arial" charset="0"/>
                <a:ea typeface="Microsoft YaHei" charset="-122"/>
              </a:defRPr>
            </a:lvl2pPr>
            <a:lvl3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Lst>
              <a:defRPr>
                <a:solidFill>
                  <a:srgbClr val="000000"/>
                </a:solidFill>
                <a:latin typeface="Arial" charset="0"/>
                <a:ea typeface="Microsoft YaHei" charset="-122"/>
              </a:defRPr>
            </a:lvl3pPr>
            <a:lvl4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Lst>
              <a:defRPr>
                <a:solidFill>
                  <a:srgbClr val="000000"/>
                </a:solidFill>
                <a:latin typeface="Arial" charset="0"/>
                <a:ea typeface="Microsoft YaHei" charset="-122"/>
              </a:defRPr>
            </a:lvl4pPr>
            <a:lvl5pPr>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Lst>
              <a:defRPr>
                <a:solidFill>
                  <a:srgbClr val="000000"/>
                </a:solidFill>
                <a:latin typeface="Arial" charset="0"/>
                <a:ea typeface="Microsoft YaHei" charset="-122"/>
              </a:defRPr>
            </a:lvl5pPr>
            <a:lvl6pPr marL="25146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Lst>
              <a:defRPr>
                <a:solidFill>
                  <a:srgbClr val="000000"/>
                </a:solidFill>
                <a:latin typeface="Arial" charset="0"/>
                <a:ea typeface="Microsoft YaHei" charset="-122"/>
              </a:defRPr>
            </a:lvl6pPr>
            <a:lvl7pPr marL="29718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Lst>
              <a:defRPr>
                <a:solidFill>
                  <a:srgbClr val="000000"/>
                </a:solidFill>
                <a:latin typeface="Arial" charset="0"/>
                <a:ea typeface="Microsoft YaHei" charset="-122"/>
              </a:defRPr>
            </a:lvl7pPr>
            <a:lvl8pPr marL="34290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Lst>
              <a:defRPr>
                <a:solidFill>
                  <a:srgbClr val="000000"/>
                </a:solidFill>
                <a:latin typeface="Arial" charset="0"/>
                <a:ea typeface="Microsoft YaHei" charset="-122"/>
              </a:defRPr>
            </a:lvl8pPr>
            <a:lvl9pPr marL="3886200" indent="-228600" defTabSz="449263" fontAlgn="base" hangingPunct="0">
              <a:lnSpc>
                <a:spcPct val="93000"/>
              </a:lnSpc>
              <a:spcBef>
                <a:spcPct val="0"/>
              </a:spcBef>
              <a:spcAft>
                <a:spcPct val="0"/>
              </a:spcAft>
              <a:buClr>
                <a:srgbClr val="000000"/>
              </a:buClr>
              <a:buSzPct val="100000"/>
              <a:buFont typeface="Times New Roman" pitchFamily="16" charset="0"/>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 pos="11231563" algn="l"/>
              </a:tabLst>
              <a:defRPr>
                <a:solidFill>
                  <a:srgbClr val="000000"/>
                </a:solidFill>
                <a:latin typeface="Arial" charset="0"/>
                <a:ea typeface="Microsoft YaHei" charset="-122"/>
              </a:defRPr>
            </a:lvl9pPr>
          </a:lstStyle>
          <a:p>
            <a:pPr>
              <a:lnSpc>
                <a:spcPct val="95000"/>
              </a:lnSpc>
              <a:buSzPct val="45000"/>
              <a:buFont typeface="Wingdings" charset="2"/>
              <a:buNone/>
            </a:pPr>
            <a:r>
              <a:rPr lang="en-US" sz="4800" i="1">
                <a:solidFill>
                  <a:srgbClr val="666666"/>
                </a:solidFill>
                <a:latin typeface="Times New Roman" pitchFamily="16" charset="0"/>
              </a:rPr>
              <a:t>Compassion</a:t>
            </a:r>
            <a:r>
              <a:rPr lang="zh-TW" sz="1000" i="1">
                <a:solidFill>
                  <a:srgbClr val="666666"/>
                </a:solidFill>
                <a:latin typeface="Times New Roman" pitchFamily="16" charset="0"/>
              </a:rPr>
              <a:t>／</a:t>
            </a:r>
            <a:r>
              <a:rPr lang="en-US" sz="4800" i="1">
                <a:solidFill>
                  <a:srgbClr val="666666"/>
                </a:solidFill>
                <a:latin typeface="Times New Roman" pitchFamily="16" charset="0"/>
              </a:rPr>
              <a:t>Accountability</a:t>
            </a:r>
            <a:r>
              <a:rPr lang="zh-TW" sz="1000" i="1">
                <a:solidFill>
                  <a:srgbClr val="666666"/>
                </a:solidFill>
                <a:latin typeface="Times New Roman" pitchFamily="16" charset="0"/>
              </a:rPr>
              <a:t>／</a:t>
            </a:r>
            <a:r>
              <a:rPr lang="en-US" sz="4800" i="1">
                <a:solidFill>
                  <a:srgbClr val="666666"/>
                </a:solidFill>
                <a:latin typeface="Times New Roman" pitchFamily="16" charset="0"/>
              </a:rPr>
              <a:t>Effectiveness</a:t>
            </a:r>
          </a:p>
        </p:txBody>
      </p:sp>
      <p:pic>
        <p:nvPicPr>
          <p:cNvPr id="3092" name="Picture 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3863" y="876300"/>
            <a:ext cx="2011362" cy="24050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sld>
</file>

<file path=ppt/theme/theme1.xml><?xml version="1.0" encoding="utf-8"?>
<a:theme xmlns:a="http://schemas.openxmlformats.org/drawingml/2006/main" name="Office 佈景主題">
  <a:themeElements>
    <a:clrScheme name="Office 佈景主題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佈景主題">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lnDef>
  </a:objectDefaults>
  <a:extraClrSchemeLst>
    <a:extraClrScheme>
      <a:clrScheme name="Office 佈景主題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佈景主題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佈景主題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佈景主題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佈景主題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佈景主題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佈景主題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TotalTime>
  <Words>910</Words>
  <Application>Microsoft Office PowerPoint</Application>
  <PresentationFormat>自訂</PresentationFormat>
  <Paragraphs>15</Paragraphs>
  <Slides>1</Slides>
  <Notes>1</Notes>
  <HiddenSlides>0</HiddenSlides>
  <MMClips>0</MMClips>
  <ScaleCrop>false</ScaleCrop>
  <HeadingPairs>
    <vt:vector size="4" baseType="variant">
      <vt:variant>
        <vt:lpstr>佈景主題</vt:lpstr>
      </vt:variant>
      <vt:variant>
        <vt:i4>1</vt:i4>
      </vt:variant>
      <vt:variant>
        <vt:lpstr>投影片標題</vt:lpstr>
      </vt:variant>
      <vt:variant>
        <vt:i4>1</vt:i4>
      </vt:variant>
    </vt:vector>
  </HeadingPairs>
  <TitlesOfParts>
    <vt:vector size="2" baseType="lpstr">
      <vt:lpstr>Office 佈景主題</vt:lpstr>
      <vt:lpstr>Title Title Title Title Title Title Title Title Title Title Title Title Title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Title Title Title Title Title Title Title Title Title Title Title Title </dc:title>
  <dc:creator>vivian</dc:creator>
  <cp:lastModifiedBy>Ming-Ping Wu</cp:lastModifiedBy>
  <cp:revision>53</cp:revision>
  <cp:lastPrinted>1601-01-01T00:00:00Z</cp:lastPrinted>
  <dcterms:created xsi:type="dcterms:W3CDTF">2013-03-08T01:30:19Z</dcterms:created>
  <dcterms:modified xsi:type="dcterms:W3CDTF">2026-09-13T09:42:11Z</dcterms:modified>
</cp:coreProperties>
</file>